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27432000" cy="4876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60" userDrawn="1">
          <p15:clr>
            <a:srgbClr val="A4A3A4"/>
          </p15:clr>
        </p15:guide>
        <p15:guide id="2" pos="86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30" d="100"/>
          <a:sy n="30" d="100"/>
        </p:scale>
        <p:origin x="2584" y="144"/>
      </p:cViewPr>
      <p:guideLst>
        <p:guide orient="horz" pos="15360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7981508"/>
            <a:ext cx="23317200" cy="16979042"/>
          </a:xfrm>
        </p:spPr>
        <p:txBody>
          <a:bodyPr anchor="b"/>
          <a:lstStyle>
            <a:lvl1pPr algn="ctr">
              <a:defRPr sz="1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25615326"/>
            <a:ext cx="20574000" cy="11774691"/>
          </a:xfrm>
        </p:spPr>
        <p:txBody>
          <a:bodyPr/>
          <a:lstStyle>
            <a:lvl1pPr marL="0" indent="0" algn="ctr">
              <a:buNone/>
              <a:defRPr sz="7200"/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549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3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7" y="2596529"/>
            <a:ext cx="5915025" cy="413299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2" y="2596529"/>
            <a:ext cx="17402175" cy="413299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99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964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4" y="12158544"/>
            <a:ext cx="23660100" cy="20286790"/>
          </a:xfrm>
        </p:spPr>
        <p:txBody>
          <a:bodyPr anchor="b"/>
          <a:lstStyle>
            <a:lvl1pPr>
              <a:defRPr sz="1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4" y="32637255"/>
            <a:ext cx="23660100" cy="10668344"/>
          </a:xfrm>
        </p:spPr>
        <p:txBody>
          <a:bodyPr/>
          <a:lstStyle>
            <a:lvl1pPr marL="0" indent="0">
              <a:buNone/>
              <a:defRPr sz="7200">
                <a:solidFill>
                  <a:schemeClr val="tx1"/>
                </a:solidFill>
              </a:defRPr>
            </a:lvl1pPr>
            <a:lvl2pPr marL="13716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7062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12982645"/>
            <a:ext cx="11658600" cy="30943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12982645"/>
            <a:ext cx="11658600" cy="30943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722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2596540"/>
            <a:ext cx="23660100" cy="9426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6" y="11955326"/>
            <a:ext cx="11605020" cy="5859121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6" y="17814447"/>
            <a:ext cx="11605020" cy="26202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2" y="11955326"/>
            <a:ext cx="11662173" cy="5859121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2" y="17814447"/>
            <a:ext cx="11662173" cy="26202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9824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6924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867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3251306"/>
            <a:ext cx="8847534" cy="1137957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7021928"/>
            <a:ext cx="13887450" cy="34658017"/>
          </a:xfrm>
        </p:spPr>
        <p:txBody>
          <a:bodyPr/>
          <a:lstStyle>
            <a:lvl1pPr>
              <a:defRPr sz="9600"/>
            </a:lvl1pPr>
            <a:lvl2pPr>
              <a:defRPr sz="8400"/>
            </a:lvl2pPr>
            <a:lvl3pPr>
              <a:defRPr sz="72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3" y="14630877"/>
            <a:ext cx="8847534" cy="27105508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48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3251306"/>
            <a:ext cx="8847534" cy="1137957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7021928"/>
            <a:ext cx="13887450" cy="34658017"/>
          </a:xfrm>
        </p:spPr>
        <p:txBody>
          <a:bodyPr anchor="t"/>
          <a:lstStyle>
            <a:lvl1pPr marL="0" indent="0">
              <a:buNone/>
              <a:defRPr sz="9600"/>
            </a:lvl1pPr>
            <a:lvl2pPr marL="1371600" indent="0">
              <a:buNone/>
              <a:defRPr sz="8400"/>
            </a:lvl2pPr>
            <a:lvl3pPr marL="2743200" indent="0">
              <a:buNone/>
              <a:defRPr sz="7200"/>
            </a:lvl3pPr>
            <a:lvl4pPr marL="4114800" indent="0">
              <a:buNone/>
              <a:defRPr sz="6000"/>
            </a:lvl4pPr>
            <a:lvl5pPr marL="5486400" indent="0">
              <a:buNone/>
              <a:defRPr sz="6000"/>
            </a:lvl5pPr>
            <a:lvl6pPr marL="6858000" indent="0">
              <a:buNone/>
              <a:defRPr sz="6000"/>
            </a:lvl6pPr>
            <a:lvl7pPr marL="8229600" indent="0">
              <a:buNone/>
              <a:defRPr sz="6000"/>
            </a:lvl7pPr>
            <a:lvl8pPr marL="9601200" indent="0">
              <a:buNone/>
              <a:defRPr sz="6000"/>
            </a:lvl8pPr>
            <a:lvl9pPr marL="10972800" indent="0">
              <a:buNone/>
              <a:defRPr sz="6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3" y="14630877"/>
            <a:ext cx="8847534" cy="27105508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030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2596540"/>
            <a:ext cx="23660100" cy="94265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12982645"/>
            <a:ext cx="23660100" cy="309438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45202194"/>
            <a:ext cx="6172200" cy="25965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7BF73-A3A7-449D-8112-DE26954CAF18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45202194"/>
            <a:ext cx="9258300" cy="25965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45202194"/>
            <a:ext cx="6172200" cy="25965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0D67B-E56E-48F8-B77F-C768421AF96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79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2743200" rtl="0" eaLnBrk="1" latinLnBrk="0" hangingPunct="1">
        <a:lnSpc>
          <a:spcPct val="90000"/>
        </a:lnSpc>
        <a:spcBef>
          <a:spcPts val="30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" y="36787342"/>
            <a:ext cx="27432000" cy="83342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47"/>
          </a:p>
        </p:txBody>
      </p:sp>
      <p:sp>
        <p:nvSpPr>
          <p:cNvPr id="4" name="TextBox 3"/>
          <p:cNvSpPr txBox="1"/>
          <p:nvPr/>
        </p:nvSpPr>
        <p:spPr>
          <a:xfrm>
            <a:off x="2727257" y="9240800"/>
            <a:ext cx="221489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7000" b="1" dirty="0">
                <a:latin typeface="Arial"/>
                <a:cs typeface="Arial"/>
              </a:rPr>
              <a:t>Título Fonte 65-70 Arial</a:t>
            </a:r>
            <a:endParaRPr lang="en-US" sz="7000" b="1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38481" y="10498330"/>
            <a:ext cx="2214897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500" b="1" dirty="0">
                <a:latin typeface="Arial"/>
                <a:cs typeface="Arial"/>
              </a:rPr>
              <a:t>Autores Fonte 45-50 Arial</a:t>
            </a:r>
            <a:endParaRPr lang="en-US" sz="4500" b="1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27257" y="11515645"/>
            <a:ext cx="2214897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500" b="1" dirty="0">
                <a:latin typeface="Arial"/>
                <a:cs typeface="Arial"/>
              </a:rPr>
              <a:t>Afiliação Fonte 35-40 Arial</a:t>
            </a:r>
            <a:endParaRPr lang="en-US" sz="3500" b="1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15015583"/>
            <a:ext cx="127634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6000" b="1" dirty="0">
                <a:latin typeface="Arial"/>
                <a:cs typeface="Arial"/>
              </a:rPr>
              <a:t>Introdução e Objetivos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967763" y="15004364"/>
            <a:ext cx="127634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6000" b="1" dirty="0">
                <a:latin typeface="Arial"/>
                <a:cs typeface="Arial"/>
              </a:rPr>
              <a:t>Resultados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" y="24943306"/>
            <a:ext cx="127634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6000" b="1" dirty="0">
                <a:latin typeface="Arial"/>
                <a:cs typeface="Arial"/>
              </a:rPr>
              <a:t>Métodos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68584" y="33160382"/>
            <a:ext cx="127634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6000" b="1" dirty="0">
                <a:latin typeface="Arial"/>
                <a:cs typeface="Arial"/>
              </a:rPr>
              <a:t>Conclusão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5366" y="16634496"/>
            <a:ext cx="12291013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4300" b="1" dirty="0">
                <a:latin typeface="Arial"/>
                <a:cs typeface="Arial"/>
              </a:rPr>
              <a:t>O </a:t>
            </a:r>
            <a:r>
              <a:rPr lang="en-US" sz="4300" b="1" dirty="0">
                <a:latin typeface="Arial"/>
                <a:cs typeface="Arial"/>
              </a:rPr>
              <a:t>T</a:t>
            </a:r>
            <a:r>
              <a:rPr lang="bg-BG" sz="4300" b="1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estimulamos, desde que cabível no trabalho, o uso de fluxogramas, figuras, gráficos ou mesmo </a:t>
            </a:r>
            <a:r>
              <a:rPr lang="bg-BG" sz="4300" b="1" i="1" dirty="0">
                <a:latin typeface="Arial"/>
                <a:cs typeface="Arial"/>
              </a:rPr>
              <a:t>smartart</a:t>
            </a:r>
            <a:r>
              <a:rPr lang="bg-BG" sz="4300" b="1" dirty="0">
                <a:latin typeface="Arial"/>
                <a:cs typeface="Arial"/>
              </a:rPr>
              <a:t> para que não fique com muita informação textual.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15289" y="16634495"/>
            <a:ext cx="12008050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4300" b="1" dirty="0">
                <a:latin typeface="Arial"/>
                <a:cs typeface="Arial"/>
              </a:rPr>
              <a:t>O </a:t>
            </a:r>
            <a:r>
              <a:rPr lang="en-US" sz="4300" b="1" dirty="0">
                <a:latin typeface="Arial"/>
                <a:cs typeface="Arial"/>
              </a:rPr>
              <a:t>T</a:t>
            </a:r>
            <a:r>
              <a:rPr lang="bg-BG" sz="4300" b="1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estimulamos, desde que cabível no trabalho, o uso de fluxogramas, figuras, gráficos ou mesmo </a:t>
            </a:r>
            <a:r>
              <a:rPr lang="bg-BG" sz="4300" b="1" i="1" dirty="0">
                <a:latin typeface="Arial"/>
                <a:cs typeface="Arial"/>
              </a:rPr>
              <a:t>smartart</a:t>
            </a:r>
            <a:r>
              <a:rPr lang="bg-BG" sz="4300" b="1" dirty="0">
                <a:latin typeface="Arial"/>
                <a:cs typeface="Arial"/>
              </a:rPr>
              <a:t> para que não fique com muita informação textual. 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13801744" y="14417329"/>
            <a:ext cx="0" cy="332653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4557110" y="34795691"/>
            <a:ext cx="12003166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4300" b="1" dirty="0">
                <a:latin typeface="Arial"/>
                <a:cs typeface="Arial"/>
              </a:rPr>
              <a:t>O </a:t>
            </a:r>
            <a:r>
              <a:rPr lang="en-US" sz="4300" b="1" dirty="0">
                <a:latin typeface="Arial"/>
                <a:cs typeface="Arial"/>
              </a:rPr>
              <a:t>T</a:t>
            </a:r>
            <a:r>
              <a:rPr lang="bg-BG" sz="4300" b="1" dirty="0">
                <a:latin typeface="Arial"/>
                <a:cs typeface="Arial"/>
              </a:rPr>
              <a:t>amanho da fonte dos textos neste template é sugestivo e poderá sofrer pequenas alterações para melhor construir o p</a:t>
            </a:r>
            <a:r>
              <a:rPr lang="pt-BR" sz="4300" b="1" dirty="0">
                <a:latin typeface="Arial"/>
                <a:cs typeface="Arial"/>
              </a:rPr>
              <a:t>ô</a:t>
            </a:r>
            <a:r>
              <a:rPr lang="bg-BG" sz="4300" b="1" dirty="0">
                <a:latin typeface="Arial"/>
                <a:cs typeface="Arial"/>
              </a:rPr>
              <a:t>ster. Também estimulamos, desde que cabível no trabalho, o uso de fluxogramas, figuras, gráficos ou mesmo </a:t>
            </a:r>
            <a:r>
              <a:rPr lang="bg-BG" sz="4300" b="1" i="1" dirty="0">
                <a:latin typeface="Arial"/>
                <a:cs typeface="Arial"/>
              </a:rPr>
              <a:t>smartart</a:t>
            </a:r>
            <a:r>
              <a:rPr lang="bg-BG" sz="4300" b="1" dirty="0">
                <a:latin typeface="Arial"/>
                <a:cs typeface="Arial"/>
              </a:rPr>
              <a:t> para que não fique com muita informação textual.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96845" y="26548728"/>
            <a:ext cx="12008054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4300" b="1" dirty="0">
                <a:latin typeface="Arial"/>
                <a:cs typeface="Arial"/>
              </a:rPr>
              <a:t>O </a:t>
            </a:r>
            <a:r>
              <a:rPr lang="en-US" sz="4300" b="1" dirty="0">
                <a:latin typeface="Arial"/>
                <a:cs typeface="Arial"/>
              </a:rPr>
              <a:t>T</a:t>
            </a:r>
            <a:r>
              <a:rPr lang="bg-BG" sz="4300" b="1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estimulamos, desde que cabível no trabalho, o uso de fluxogramas, figuras, gráficos ou mesmo </a:t>
            </a:r>
            <a:r>
              <a:rPr lang="bg-BG" sz="4300" b="1" i="1" dirty="0">
                <a:latin typeface="Arial"/>
                <a:cs typeface="Arial"/>
              </a:rPr>
              <a:t>smartart</a:t>
            </a:r>
            <a:r>
              <a:rPr lang="bg-BG" sz="4300" b="1" dirty="0">
                <a:latin typeface="Arial"/>
                <a:cs typeface="Arial"/>
              </a:rPr>
              <a:t> para que não fique com muita informação textual. </a:t>
            </a:r>
          </a:p>
        </p:txBody>
      </p:sp>
      <p:sp>
        <p:nvSpPr>
          <p:cNvPr id="19" name="TextBox 9"/>
          <p:cNvSpPr txBox="1"/>
          <p:nvPr/>
        </p:nvSpPr>
        <p:spPr>
          <a:xfrm>
            <a:off x="13967762" y="41226997"/>
            <a:ext cx="127634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latin typeface="Arial"/>
                <a:cs typeface="Arial"/>
              </a:rPr>
              <a:t>Referências</a:t>
            </a:r>
            <a:endParaRPr lang="bg-BG" sz="6000" b="1" dirty="0">
              <a:latin typeface="Arial"/>
              <a:cs typeface="Arial"/>
            </a:endParaRPr>
          </a:p>
        </p:txBody>
      </p:sp>
      <p:sp>
        <p:nvSpPr>
          <p:cNvPr id="20" name="TextBox 16"/>
          <p:cNvSpPr txBox="1"/>
          <p:nvPr/>
        </p:nvSpPr>
        <p:spPr>
          <a:xfrm>
            <a:off x="14561993" y="42834094"/>
            <a:ext cx="1205157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4300" b="1" dirty="0">
                <a:latin typeface="Arial"/>
                <a:cs typeface="Arial"/>
              </a:rPr>
              <a:t>O </a:t>
            </a:r>
            <a:r>
              <a:rPr lang="en-US" sz="4300" b="1" dirty="0">
                <a:latin typeface="Arial"/>
                <a:cs typeface="Arial"/>
              </a:rPr>
              <a:t>T</a:t>
            </a:r>
            <a:r>
              <a:rPr lang="bg-BG" sz="4300" b="1" dirty="0">
                <a:latin typeface="Arial"/>
                <a:cs typeface="Arial"/>
              </a:rPr>
              <a:t>amanho da fonte dos textos neste template é sugestivo e poderá sofrer pequenas alterações para melhor construir o p</a:t>
            </a:r>
            <a:r>
              <a:rPr lang="pt-BR" sz="4300" b="1" dirty="0">
                <a:latin typeface="Arial"/>
                <a:cs typeface="Arial"/>
              </a:rPr>
              <a:t>ô</a:t>
            </a:r>
            <a:r>
              <a:rPr lang="bg-BG" sz="4300" b="1" dirty="0">
                <a:latin typeface="Arial"/>
                <a:cs typeface="Arial"/>
              </a:rPr>
              <a:t>ster. </a:t>
            </a:r>
          </a:p>
        </p:txBody>
      </p:sp>
      <p:pic>
        <p:nvPicPr>
          <p:cNvPr id="22" name="Imagem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0971" y="1667009"/>
            <a:ext cx="9009004" cy="4197879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24" y="1086945"/>
            <a:ext cx="17383873" cy="671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093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692141B54B0E4BBE4239EA8D56288A" ma:contentTypeVersion="15" ma:contentTypeDescription="Crie um novo documento." ma:contentTypeScope="" ma:versionID="8554374dac562bbba220e1606658e37f">
  <xsd:schema xmlns:xsd="http://www.w3.org/2001/XMLSchema" xmlns:xs="http://www.w3.org/2001/XMLSchema" xmlns:p="http://schemas.microsoft.com/office/2006/metadata/properties" xmlns:ns2="0201db43-5ea6-4173-863b-6496c9be5c62" xmlns:ns3="0be1b765-f056-4237-8f4f-83d08f5fff48" targetNamespace="http://schemas.microsoft.com/office/2006/metadata/properties" ma:root="true" ma:fieldsID="b64b0a9dba909c1120617cccd389b630" ns2:_="" ns3:_="">
    <xsd:import namespace="0201db43-5ea6-4173-863b-6496c9be5c62"/>
    <xsd:import namespace="0be1b765-f056-4237-8f4f-83d08f5fff4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01db43-5ea6-4173-863b-6496c9be5c6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67e9b0dc-cf84-49db-b9ac-e746a966dc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1b765-f056-4237-8f4f-83d08f5fff4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8f01115-fe38-4a1c-a386-8a48d36f66a5}" ma:internalName="TaxCatchAll" ma:showField="CatchAllData" ma:web="0be1b765-f056-4237-8f4f-83d08f5fff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0FE2EB-C17A-40C1-8BFA-7908ECF1DEC8}"/>
</file>

<file path=customXml/itemProps2.xml><?xml version="1.0" encoding="utf-8"?>
<ds:datastoreItem xmlns:ds="http://schemas.openxmlformats.org/officeDocument/2006/customXml" ds:itemID="{E8DC5431-6763-4459-81E2-68772522E35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249</TotalTime>
  <Words>249</Words>
  <Application>Microsoft Macintosh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Erica Evelyn Santos</dc:creator>
  <cp:lastModifiedBy>Caroline Gischewski</cp:lastModifiedBy>
  <cp:revision>25</cp:revision>
  <dcterms:created xsi:type="dcterms:W3CDTF">2016-11-03T13:16:22Z</dcterms:created>
  <dcterms:modified xsi:type="dcterms:W3CDTF">2023-08-25T17:38:20Z</dcterms:modified>
</cp:coreProperties>
</file>